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59" r:id="rId3"/>
    <p:sldId id="278" r:id="rId4"/>
    <p:sldId id="267" r:id="rId5"/>
    <p:sldId id="258" r:id="rId6"/>
    <p:sldId id="268" r:id="rId7"/>
    <p:sldId id="270" r:id="rId8"/>
    <p:sldId id="274" r:id="rId9"/>
    <p:sldId id="272" r:id="rId10"/>
    <p:sldId id="271" r:id="rId11"/>
    <p:sldId id="269" r:id="rId12"/>
    <p:sldId id="275" r:id="rId13"/>
    <p:sldId id="276" r:id="rId14"/>
    <p:sldId id="273" r:id="rId15"/>
    <p:sldId id="277" r:id="rId16"/>
    <p:sldId id="260" r:id="rId17"/>
    <p:sldId id="26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9539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499A2-9A8A-4517-B313-DD027D16B118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11D6-F607-4140-A445-0CE52CC5E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92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1D6-F607-4140-A445-0CE52CC5EF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1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1D6-F607-4140-A445-0CE52CC5EF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05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1D6-F607-4140-A445-0CE52CC5EF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86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1D6-F607-4140-A445-0CE52CC5EF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74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D12F7-1280-425A-BADD-87499DC4A0E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516A9E-59A9-4522-916C-47C49C807F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http://im4-tub-ru.yandex.net/i?id=422599123-15-72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im4-tub-ru.yandex.net/i?id=422599123-15-72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51648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7300" dirty="0" smtClean="0"/>
              <a:t>«Лестница, ведущая к небесам»</a:t>
            </a:r>
            <a:br>
              <a:rPr lang="ru-RU" sz="7300" dirty="0" smtClean="0"/>
            </a:br>
            <a:r>
              <a:rPr lang="ru-RU" sz="3100" i="1" dirty="0" smtClean="0">
                <a:solidFill>
                  <a:schemeClr val="bg1"/>
                </a:solidFill>
                <a:effectLst/>
              </a:rPr>
              <a:t>Учись </a:t>
            </a:r>
            <a:r>
              <a:rPr lang="ru-RU" sz="3100" i="1" dirty="0">
                <a:solidFill>
                  <a:schemeClr val="bg1"/>
                </a:solidFill>
                <a:effectLst/>
              </a:rPr>
              <a:t>доброму</a:t>
            </a:r>
            <a:r>
              <a:rPr lang="ru-RU" sz="3100" i="1" dirty="0" smtClean="0">
                <a:solidFill>
                  <a:schemeClr val="bg1"/>
                </a:solidFill>
                <a:effectLst/>
              </a:rPr>
              <a:t>, </a:t>
            </a:r>
            <a:br>
              <a:rPr lang="ru-RU" sz="3100" i="1" dirty="0" smtClean="0">
                <a:solidFill>
                  <a:schemeClr val="bg1"/>
                </a:solidFill>
                <a:effectLst/>
              </a:rPr>
            </a:br>
            <a:r>
              <a:rPr lang="ru-RU" sz="3100" i="1" dirty="0" smtClean="0">
                <a:solidFill>
                  <a:schemeClr val="bg1"/>
                </a:solidFill>
                <a:effectLst/>
              </a:rPr>
              <a:t>                                                    так </a:t>
            </a:r>
            <a:r>
              <a:rPr lang="ru-RU" sz="3100" i="1" dirty="0">
                <a:solidFill>
                  <a:schemeClr val="bg1"/>
                </a:solidFill>
                <a:effectLst/>
              </a:rPr>
              <a:t>худое </a:t>
            </a:r>
            <a:r>
              <a:rPr lang="ru-RU" sz="31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100" i="1" dirty="0" smtClean="0">
                <a:solidFill>
                  <a:schemeClr val="bg1"/>
                </a:solidFill>
                <a:effectLst/>
              </a:rPr>
            </a:br>
            <a:r>
              <a:rPr lang="ru-RU" sz="3100" i="1" dirty="0" smtClean="0">
                <a:solidFill>
                  <a:schemeClr val="bg1"/>
                </a:solidFill>
                <a:effectLst/>
              </a:rPr>
              <a:t>на </a:t>
            </a:r>
            <a:r>
              <a:rPr lang="ru-RU" sz="3100" i="1" dirty="0">
                <a:solidFill>
                  <a:schemeClr val="bg1"/>
                </a:solidFill>
                <a:effectLst/>
              </a:rPr>
              <a:t>ум не </a:t>
            </a:r>
            <a:r>
              <a:rPr lang="ru-RU" sz="3100" i="1" dirty="0" smtClean="0">
                <a:solidFill>
                  <a:schemeClr val="bg1"/>
                </a:solidFill>
                <a:effectLst/>
              </a:rPr>
              <a:t>пойдет.</a:t>
            </a:r>
            <a:r>
              <a:rPr lang="ru-RU" sz="3100" i="1" dirty="0">
                <a:solidFill>
                  <a:schemeClr val="bg1"/>
                </a:solidFill>
                <a:effectLst/>
              </a:rPr>
              <a:t/>
            </a:r>
            <a:br>
              <a:rPr lang="ru-RU" sz="3100" i="1" dirty="0">
                <a:solidFill>
                  <a:schemeClr val="bg1"/>
                </a:solidFill>
                <a:effectLst/>
              </a:rPr>
            </a:br>
            <a:r>
              <a:rPr lang="ru-RU" sz="3100" i="1" dirty="0" smtClean="0">
                <a:solidFill>
                  <a:schemeClr val="bg1"/>
                </a:solidFill>
                <a:effectLst/>
              </a:rPr>
              <a:t>                                                  (</a:t>
            </a:r>
            <a:r>
              <a:rPr lang="ru-RU" sz="3100" i="1" dirty="0">
                <a:solidFill>
                  <a:schemeClr val="bg1"/>
                </a:solidFill>
                <a:effectLst/>
              </a:rPr>
              <a:t>русская пословица)</a:t>
            </a:r>
            <a:br>
              <a:rPr lang="ru-RU" sz="3100" i="1" dirty="0">
                <a:solidFill>
                  <a:schemeClr val="bg1"/>
                </a:solidFill>
                <a:effectLst/>
              </a:rPr>
            </a:br>
            <a:endParaRPr lang="ru-RU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6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для конференции\DSCF3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7645">
            <a:off x="212875" y="4659528"/>
            <a:ext cx="1590342" cy="156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20302">
            <a:off x="243361" y="1007479"/>
            <a:ext cx="1773167" cy="1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2470">
            <a:off x="6934010" y="4511175"/>
            <a:ext cx="1590342" cy="156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grovit.cz/ZABAVNY_majka57/GIF/balonky/balonky1/b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5711">
            <a:off x="4572000" y="364827"/>
            <a:ext cx="3024336" cy="48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5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фото для конференции\DSCF3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0"/>
          <a:stretch/>
        </p:blipFill>
        <p:spPr bwMode="auto">
          <a:xfrm rot="5400000">
            <a:off x="-88231" y="1468388"/>
            <a:ext cx="4503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 для конференции\DSCF34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82"/>
          <a:stretch/>
        </p:blipFill>
        <p:spPr bwMode="auto">
          <a:xfrm>
            <a:off x="4283969" y="1901370"/>
            <a:ext cx="4176464" cy="46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rovit.cz/ZABAVNY_majka57/GIF/balonky/balonky1/b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3974">
            <a:off x="6288616" y="124422"/>
            <a:ext cx="3273153" cy="42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rovit.cz/ZABAVNY_majka57/GIF/balonky/balonky1/b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3368">
            <a:off x="-324544" y="512281"/>
            <a:ext cx="1885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7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i3kSCJ4ABAUYk2cSoEHYLzQqmx71LL7qQf59dIqr9hPfq_GH5v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168352" cy="34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0.gstatic.com/images?q=tbn:ANd9GcQAjp2sp8JF44e-FfoW8r8ADaGEZ9EN7BnB8JnO6hoXTwERsXY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499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018.radikal.ru/i522/1201/dc/6b93d0a57b1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365104"/>
            <a:ext cx="17200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8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2.gstatic.com/images?q=tbn:ANd9GcRxMr7MWePXICSESt_omICvC1GkqJ2C9mILhqgHxEHQPRJTSaQy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238"/>
            <a:ext cx="3384376" cy="28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0.gstatic.com/images?q=tbn:ANd9GcQyzsAsp4s28fm9yav1XayykQJdLma8HIeceJJPzMlO5CDcqclz0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990" y="339060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S-8P7EIBYUPw6LIgkMdCRk9FrETzuhqff_dajgEGLBGELmzSd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0.gstatic.com/images?q=tbn:ANd9GcQF0tmbpeJvlm5S7kHFZ8vOLY5184M9que73CpupSlp4-1enavW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270" y="974934"/>
            <a:ext cx="2607154" cy="21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0.gstatic.com/images?q=tbn:ANd9GcRcC-3QREi9_a13-zlH59a150Qt-dwj5WQYY3JVjklSC83EqNH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933084" cy="18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риколы с кошками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14778"/>
            <a:ext cx="1894342" cy="18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фото для конференции\DSCF3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625"/>
            <a:ext cx="78116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grovit.cz/ZABAVNY_majka57/GIF/hodiny/hodiny1/h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611" y="913625"/>
            <a:ext cx="1241673" cy="16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конференции\DSCF3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1688"/>
            <a:ext cx="7884204" cy="52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rovit.cz/ZABAVNY_majka57/GIF/slunce/slunce/s2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14478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3.gstatic.com/images?q=tbn:ANd9GcQ8nNHgZkJRyprrHmZ_p5_7eZETZbbxMQ-GOvt3WDTcHgGbqx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6584"/>
            <a:ext cx="6984776" cy="53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8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SwKgGslhRqTjmtbZOhFO3Jp1uJpEP5iyhFV29Hp1PowRPmyDPQ8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3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7/96/490/96490263_4710172_80354012_large_x_fda072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24" y="980728"/>
            <a:ext cx="7380000" cy="53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1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33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для конференции\DSCF3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4" t="2507" r="3313" b="12011"/>
          <a:stretch/>
        </p:blipFill>
        <p:spPr bwMode="auto">
          <a:xfrm>
            <a:off x="899592" y="908720"/>
            <a:ext cx="7358062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7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16736"/>
            <a:ext cx="7619184" cy="1176160"/>
          </a:xfrm>
        </p:spPr>
        <p:txBody>
          <a:bodyPr/>
          <a:lstStyle/>
          <a:p>
            <a:r>
              <a:rPr lang="ru-RU" sz="3600" b="0" dirty="0" smtClean="0">
                <a:solidFill>
                  <a:schemeClr val="bg1"/>
                </a:solidFill>
              </a:rPr>
              <a:t>Цель образовательной программы</a:t>
            </a:r>
            <a:endParaRPr lang="ru-RU" sz="36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20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 В </a:t>
            </a:r>
            <a:r>
              <a:rPr lang="ru-RU" sz="3600" b="1" dirty="0">
                <a:solidFill>
                  <a:schemeClr val="bg1"/>
                </a:solidFill>
              </a:rPr>
              <a:t>л</a:t>
            </a:r>
            <a:r>
              <a:rPr lang="ru-RU" sz="3600" b="1" dirty="0" smtClean="0">
                <a:solidFill>
                  <a:schemeClr val="bg1"/>
                </a:solidFill>
              </a:rPr>
              <a:t>аду с собой» 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формирование ценностных ориентаций, познавательной и социальной компетентностей.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для конференции\DSCF3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59" t="22976" r="2759" b="10562"/>
          <a:stretch/>
        </p:blipFill>
        <p:spPr bwMode="auto">
          <a:xfrm>
            <a:off x="395537" y="1556792"/>
            <a:ext cx="8528506" cy="42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riroda.inc.ru/animation/zon/zon00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754" y="3212976"/>
            <a:ext cx="1312540" cy="17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для конференции\DSCF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157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0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3096344" cy="4844292"/>
          </a:xfrm>
        </p:spPr>
        <p:txBody>
          <a:bodyPr/>
          <a:lstStyle/>
          <a:p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60649"/>
            <a:ext cx="2666256" cy="18722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ПОМОГАЕТ </a:t>
            </a:r>
          </a:p>
          <a:p>
            <a:r>
              <a:rPr lang="ru-RU" sz="2800" dirty="0" smtClean="0"/>
              <a:t>НАМ ДРУЖИТЬ ?</a:t>
            </a:r>
          </a:p>
          <a:p>
            <a:endParaRPr lang="ru-RU" sz="1800" dirty="0" smtClean="0"/>
          </a:p>
          <a:p>
            <a:r>
              <a:rPr lang="ru-RU" sz="2800" dirty="0" smtClean="0"/>
              <a:t>Честность</a:t>
            </a:r>
          </a:p>
          <a:p>
            <a:r>
              <a:rPr lang="ru-RU" sz="2800" dirty="0" smtClean="0"/>
              <a:t>Доброжелатель-</a:t>
            </a:r>
            <a:r>
              <a:rPr lang="ru-RU" sz="2800" dirty="0" err="1" smtClean="0"/>
              <a:t>ность</a:t>
            </a:r>
            <a:endParaRPr lang="ru-RU" sz="2800" dirty="0" smtClean="0"/>
          </a:p>
          <a:p>
            <a:r>
              <a:rPr lang="ru-RU" sz="2800" dirty="0" smtClean="0"/>
              <a:t>Взаимопомощь</a:t>
            </a:r>
          </a:p>
          <a:p>
            <a:r>
              <a:rPr lang="ru-RU" sz="2800" dirty="0" smtClean="0"/>
              <a:t>Доверие </a:t>
            </a:r>
          </a:p>
          <a:p>
            <a:r>
              <a:rPr lang="ru-RU" sz="2800" dirty="0" smtClean="0"/>
              <a:t>Правдивость</a:t>
            </a:r>
          </a:p>
          <a:p>
            <a:r>
              <a:rPr lang="ru-RU" sz="2800" dirty="0" smtClean="0"/>
              <a:t>Общие  интересы</a:t>
            </a:r>
            <a:endParaRPr lang="ru-RU" sz="2800" dirty="0"/>
          </a:p>
        </p:txBody>
      </p:sp>
      <p:pic>
        <p:nvPicPr>
          <p:cNvPr id="5" name="Picture 2" descr="G:\фото для конференции\DSCF34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47" b="217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9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для конференции\DSCF34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9" b="18910"/>
          <a:stretch/>
        </p:blipFill>
        <p:spPr bwMode="auto">
          <a:xfrm>
            <a:off x="2123728" y="798286"/>
            <a:ext cx="4752528" cy="56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6948">
            <a:off x="7019342" y="1406357"/>
            <a:ext cx="1773167" cy="1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3035">
            <a:off x="237981" y="5032178"/>
            <a:ext cx="1773167" cy="1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6737">
            <a:off x="57190" y="849292"/>
            <a:ext cx="1773167" cy="1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4-tub-ru.yandex.net/i?id=422599123-15-72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6737">
            <a:off x="7246757" y="4587455"/>
            <a:ext cx="1773167" cy="15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9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RUUEhQWFBUWFhkXGBgWFxYZGRgZGBYWFRgYGBsZHCYfIBkvGRUVIjAgIygpLiwsGh4xNTQqNSYrLCkBCQoKDgwOGg8PGi8kHyQvLSkuMiosLCo0LikyLyotLTUvLCksLCw0LC00LSwsLDAtLCosLC8sKS8pLCw0KS8sLP/AABEIAL0BCwMBIgACEQEDEQH/xAAcAAEAAgMBAQEAAAAAAAAAAAAABQYDBAcCAQj/xABDEAACAQMCAwUFBgMGBQQDAAABAgMABBESIQUGMRMiQVFhBzJxgZEUI0JSobEVktEkM2JygsFTorLh8ENjg6MWJTT/xAAaAQEAAwEBAQAAAAAAAAAAAAAAAgMEAQUG/8QAMxEAAgECBAIIBgICAwAAAAAAAQIAAxEEEiExQVEiYXGBkaHB8BMyUrHR4RTxBYIjM0L/2gAMAwEAAhEDEQA/AO40pSkRSlKRFKUpEUpSkRSlKRFKUpEUpSkRSlKRFKUpEUpSkRSlKRFKUpEUpSkRSlKRFKUpEUpSkRSlKRFKUpEUpSkRSlKRFKxy3Cr7xArUN67E9muQPE+PwpE23nVerAfE1je/QfiHy3/ataxtQ4LOMnPjms0HDwpYnBz026CkT1/EY8Z1foa8txRB4k/I16isFUk4zk+IG3wr3FaKucDr5/t8KRPUU6v7pz+9ZKwwWqp7o61mpEUpSkRSlKRFKUpEUpUfxy7McLEdT3R8/wDtmqq1UUqbVG2AvJIpdgo4yQpUVy3cF4d8d06RjyAH9alajh6wr0lqDiLztRMjFTwilKVfIRSlKRFKUpEUpSkRSlKRFKUpEUpSkRSlRvHuPR2UXay6tOoL3VycnOP2rhIAuZNEZ2CqLkzzZRqzMH3fPjW9a23ZjAOd81VZPaRbLl2huV82MBG3qSatyOCAR0IyPnUVdW2Msq4erRsai2vPVKUqcoilKUiKUpSIpSlIivjDIr7SkSrScSlt5dy7J0xIOoB8D0z6/WrDZXyzLqQ58x4g+RrNJGGGCAR5EZFRzcCVW1RM0Tem4PxB8PSvJpUMRhnOQ50PA7jsJ9bTW1SnVGosefDvknUXzDbhoixJ7gJA8CSNIz9a8cT48sWUXLPjG3QHH7+lRI49PkAkZ8tG/wBMD9Kqx/8AkMNlag1zfTTWx4cR4SdDD1LhxJrgdk0SsCMAsCP5Rn9qk6h7Tj2ca1GMga0OQCTgage8vzrLxO1nkJCOqL6agx+JH+1aKFenToAUAWtw48edtOv7yuojNU/5LC827q/SId9gPTx+g3r1aXayrqQ5FRFtyqo3kYsfTYf1NSdpwyOIkouCRg7k/uanQqYx3vURVXle5/Ei60VFlJJ7NJtUpSvQmeKUpSIpSlIilKUiKUrW4nxBbeJ5ZDhUUsfl4D1J2+dcJtqZ1VLEAbysc03M895Da2kzROqPNIw3UDYRhx4gsMY/xA4NfRzfcWvdv7VgOnbQfeRk+o6r8/pWfkThpEJuphm4uj2jkjcKfcQeS6cHHr6CrRVCKzdO9ift2T061WlTIoFAwXS+xvxII69Be4sNpocH47DdprgkDjxx1X0YHcH41q838K+02U0Y2JXUv+ZCHH6rj51q8X5MWSTt7aQ2tx+eMDS/jiROjf8Amc1qW/Nstqwi4kgTJwtwgzC/lq/Kf/NhRm0y1PHh+pCnSBYVcMbka5T8wt5Hu16pkkkbiXCCQO/LAdv8a9f+ZKk+UuJC4soJB4oAc/mXuN+qmoj2eMBFcQg5SK5kVCNwUbDDB+Z+tZPZof7Aq/lklX6SN/WuUySVPMfa37luJQLTqKNlcEdjA/gS1UpStM8mKUpSIpSlIilKUiavErkxxlgVB2xqOBnP9M1FRcwSj3o1YeaOv9TU5LCrDDAMPIgH96wHhUP/AAk/lFediaGIepmpPlFtvYM0U3phbOt/fbNIczxeIcHyI/71uLfhomdQRgEjUCOgzn4UPCYf+En8orNJbgoUxhSunA8sY2qVJMWL/EYHTSwtrDGlplBlRmuisaMm2NQLnqzuAXI+HTPwqPlTScZ38cedbVxC66Y5Bp0lsE7A5wdj8R19a14rctnHQdSSAB8ztXweILu2WxvppyNhfT3trPep2Av735zatbfSw19HiZj8MORn5qD9Kt3DSTDGW66Fz9Kg7S1a4YnA07KWGcBFIOhM7noMt/4ZTifCmlIKyFMDGBnHx2Ir6b/GUnoI1SmpYcOF/Hsv3meZiWV2Csbenv0kjSq+LG7i9yQOPInP/V/Wtqy4hOXCyw4B/EM4Gx+I/WvUTHXYLUpspOmouPEXmRqGl1YHv9DJalKV6MzxSlKRFKUpEUpSkRVS5z/tM9rZfhlcyygf8OLvYPoT+oFW2qlyyon4he3B3CMtvGfABBmQL/qwfn61TV1svP7Tbg+gWrfSLjtOg8L37pbAMV9pSrpiisVzapKpSRQ6sMFWAIPxBrLSk6CQbiVGfk2S1Yy8Nk7IndoHy0L4+O6n1/asHs+4kkSPayt2dwJZGMT4BGpsgIfxjxyN/lg1cLi6SNS0jKijqWIAHzNUjmHjdpf/AHUVs986/iiGgR/CUjb9Qayuq0yGU934nr0KlTEoadQEjTpC1xba5NgRrxIPXL5SuccJseMw50Y7P8MdzKspA8BqUA/qK3uW/aQjBo75lhmR2UnBCHBxgHJww6H5YqS4gaBgR2ymp/jnAJpMHt9JufAfuXmlYra5WRFdGDKwBVgcgg9CKy1onnEEGxilKUnIpSlIilK0+KRuU+7ZgQei4yw6YBPTzzVdRyiFgL24CSUZja9pkvL9IRl2x5DxPwFanCeKtOW7mEHRs/ofXx2rTtuW9R1TE/5dRJ/1N/SpyKIKAFAAHQCsFE4qtUDv0EHDcnt5feaHFJFyrqefAT5cW6yLpcBh5GtSHhEAY6UUkdc748tiTit2RwoJPQDJ+VQnK8mrtWPVmBPzyf8Ac1OuaX8imjICWvqQNABI0w/w2YEgC3nJa8n7ONmAzpUnHwrFwviQnTUNiNiPI/0rZnj1KynxBH1GKqXL1yY5VB91+6fLI6fPJH1qnF4t8PiaYPyNoeo6a+Yk6VIVKTHiNZcK1eJcTitkMkzhEHif2A6k+graqmcLtBf31xJc4YWsnZRQndV8e0I6EnG3/YY9Ko5FgNzMLsRYDczcj9o1mQxMjLpUsA6MpcD8mRufSsMPGuIzgPDawxxnde3dtZHgSF6fA149pdp/Zo5hjMEqPgrkNlguD6ZIJHjirDxziZtreSYLr7NS2nOM49cH9qqs5JDHQcvZnAjk6nw9mR3AuaO1d4LhBBcJjKFhpcHo0Z8R6VYKojW9jfXZBhkneVEeRtR0QDswUGQRgnbYeJ+VfOIztwaSLTO8tvI2kwyHU6DxaM9cDy9QN85HBUZBd9Rz/P6nCWpjp7S+UqtW3tBtGYK7PCx6CZGT9eg+ZqyKwIBByDuCPGr1dW+UyasG2M+0pSpyUjeY+K/ZbWabbKISufzHZR/MRWryXwr7NZxKc62HaOT1Lyd5s+u+PlUdz0TO9rZr1mlDt5COLvtn9PpWhwTivFLyNnR7RAHaNgySalZTg7bjxFZjUAqbX4fn0nrJhycKNQLm5vy1C+eaXytHinG4LVdU8qRjw1Hc/AdT8qgf/wAXvZv/AOjiDqPFbdFj2/zda3OGci2kDa+z7ST88xMjfHvbZ9QKszOdhbt/UzfCw6fO9+pR6tb7Gabc+GY4sbaW58NeOziz/mb+gr5/CuJXP99cx2qn8FuupvgXbofhVsVcbDavtc+GT8x8NP35x/JVP+pAOs9I+engBKvb+zq1Dapu0uX66p5GbPxGwx8QasdvbJGoVFVFHQKAAPgBtWWlTVFXYSiriKtX52JiqZ9jSHizRuivFeR9oAyggTRe9gHzXJPqaudVTnoaHsp+nZ3SKT4hZAVb5bCoVhpflNGBJzmn9QI79x5gS0xxhQAoAAGAAMADyAr1SlXTDFKUpEUpSkRSlKRFKUpE1+IQGSNlUgFhjfpv1/TNafL9g0KMHGCWP0Gw/wB6lKVmbDI1YVzuBaWCqQhTgYqPteConXvYkMi+GnONvXoKkKVY9FKhBcXttOK7KCAZp8V4tFaxmSZgij6k+AA6k+lUSW9vftBvrWzYJIFRkc96UD3ZCg3XYAZ3+YJqV5gtO34nDE7FV+zSNCQAdM2Tl8HYsFwRnyFbH8L4lD/d3UU4H4Zo9J/mTeqXDVCeAB4c5nymoTra09e0OX/9c4Iw0hjUDrhjIpxn5GpXjsGbKdf/AGJB/wDWRVM5u4rdGFFubXswk0chlRw8eFbG/ivXxroNxCHRlPRlK/IjH+9XA3J985pIygSv8h2cUNhG6jT2iCSRiep04JJPQbdPCtG75hhmue0tbV7yaMaBKu0a5JONbbZ3O4HicHeoGK6abhtpZLvJJM8TrnHdhcuwJ8Nim9XPlLjMU0ZjWIW8kR0vBt3DnqMAZB86iCGss6yjUkXmbh9tLcQst/FD3jsi5YBcfiJyNWc7iqzwTjsVheS2bTZtwR2ZfJETncxF+mOvXoR8av1RN/wq1jgm7REWJyzy5GMk7ls9dXljfPSlRDoynUc5mqKScw0ktmlVr2emT7EmvVp1N2Wr3uyz3M/r8seFWWrEbMobnJK2YAyDk4I78RW5Yr2ccBjQZOrWzEscYxjTt1qP4Ept+J3cA9yVFuQPJmOh/q37VbKqfHPueK2cvQSpJbsfPbXGP5j+lVuoWzDn99J6eHqNVzUz9BA/16XofGWysc06oMuwUebEAfU1kqF5v4D9ttXiAGv3oyRnDr06+YyufJjVrEgEiYqSqzhXNgTqeUkf4lFjPaJjz1rj960LvnCzi9+5i+AcMfouTVc5W5Z4feQLIbVFkU6JUzINMi7MCNXz+dWaHlS0QELbQjIwfu1zjGOpGaqVqjC4t5zZUpYak5R81x1AedzIk+0i2b+6S4mPgI4WOfrisN1zLxB0Z4bIRIilibhu8cDPdRSDn96zchSGJZ7NyS1rKVXPjE+XjP7/AKVaiK4od1uW8PZllZqOHqFVp3txYk3G4Oltx2zQ4BxT7VbRTbZkQMQOgbowHwYEfKtLniwE1hOPFUMinyaPvj/px86j+RX7BriybYwys8YPjDIdSkemT+tWi7g7RGQ9GUr9QR/vUl6dOx7O+U1AMPibrsCCOzceU1eA3xntoZT1eJGPxKgn9c1U+eObLtbyDh/DgguJUMrSSjKRxjUPX8jb4PgMEnaU9nM+bBEPvQs8TjyZHO30K1D8+8s3Yu4eJ8PCyTQxmN4W/wDUjyx7u4377bZB6EbjB04Qq1i3Ljz65nxafDrOg4E+F5qcN534hZXkFrxaOLTcHRFNDnGvIXDDpjLKOi41A7jp0quO2F1d8xX0RkiW0gsJ1d0JLS9qpzpOQDnu46ADfqdq7FV2IUKRoAeNpnWKUpWaSilKUiKUpSIqmc3e1Wz4czxMzS3C4+5QNnLAEZcjSNiD1J9K3/aNxQ23C7qRdQYRFVKnDKZCIgwPhguDn0rg/JvL9veXNrA8rRpMjNKVYZaaN5AsSMyd06NDEDV73npxtw1BXUu+w/uQZraCdZ4V7Y4jOIL62msHYAr2wOk5bSMkqpAJz3iNOxyRiugo4YAgggjII3BB8RXFrnkpRxP+Ga3u4Wtmm/tBJe1YK6xssiFWK69IKDAIcZBIBqw+xLixEE1g+DJZysupW1Kyu7nKn0dX6eBX1rtaimXOnV4GATsZ85hu7m7kN1bArFaSNGrIoaRs7TSKD1UDAx5H44s/K3MWqBBdzRLOeqlkV8HdNSZ2YqQcY8RWly7dCwuZbKU6VdzLbsdgyud0z+YH67+mZHi/D7GUymWOGSRVLOBp7XCrn8PezgV4tJTcvfXiDz9+UroqL5if7kpxbhiXUDwv7rrjPl4gj1BAPyqH5R4pJ95aXGO3t9I1A/3kZHcceOcYz8R4mqzy1PPw2KCaQk2twQHU5+4LMezYZ/CV05/rjOlzbzI4vneJcaFktlderMyDY+qu+3yq01ALNNwQ/LJnk/hQk4jdXC96FJJFjPgXcgyafgARnxyKsHHuV+3dZ4H7C5T3ZAMhh+WQfiX/AM36Vvcv8KFrbRwj8CjPqx3Y/wAxNSFTVBlsZWzm9xIDhN3fCUR3MMbIQfvonwBgbZRt9zttWlzzy49wEmj+8MO5gcns5AMk7D8fr49KleP8yxWgAbLyvtHEm7uemw8s+P79KqfGuOcUS3k7WBUV8/eIdRhRuoKqc5Az3qqrFQhDXMpr2yXYeHv9S6cC4mlzbxyxjSrLsv5cd0r8iCPlW/Uby5bRR2sSwNqjCDS35s7lviSSSKkqvS+UXnVvYXiqv7RrcmyMq+9BIky/6WAP6E/SrRWlxqx7e3li/PGyj4lSB+uK5UXMpE1Yap8OsrngR4cZsW04kRXHRlDD4EZH71lqv8icQ7awhz7yL2TjxDR9zB9cAH51YK6jZlBkK1M0qjIeBIlT4J9zxW8iOwmSOdPXA0P/AMxq2VR+cuHs3ELNllkh7VXhLxnDAr94o+BJ6VunkRn2lvrx18V7QKD8cCqEZlJUC9j99Z6FenSqBKjva6jgTt0ezhzmtx+8Sx4jDcllEcyGCbzXHeRyBv4Yz5D1rZf2jW7bW6T3J/8AaiYjPhktisPFfZta/ZpVhixLoOlyzM2objcnxIx86muUuKfabOGXYEoAwH5l7rbfEGuKKgYroL68+3lJ1Gw7UVqWLZejr0eZFwL9Y3G0pPF7i+W6hu2SOz7Ui2Go9oQrEsDKBt1+BGK6YKiuauGLcWk0b9NBYHxDKNSkfMCvPKN+09lBI5yzRjUfMjbPx2zUqa5HIve+v5lOIqCvQVwAMpy6ctxrvz3P3kVwJvsvEbq2Oyz/ANqi+J7so+Of0FT3HeNxWUDzztpjQZJ8T4AAeLE4AFQfPkRiEN6g71rIC2PGJ8LIP2/Wq1JIvMPEgqkvw6ywzHB0TznoN+qgH6A+Dg1owyXZlbYa9x/ekpxRzqlUbkWPaun2se+QXsq57T+JXaSoYxfTmSMt+GTLERt6lXAHqB+YV22uN8I5UHEouMx9JhxGV4X6FZELaN/AHJU+hz4Crx7O+bvt1vplyt3B93cIwwwdcrqx5HSfgdQ8K3YpQxLrwsD4afiYF5S2UpXL7TinFOMSXElndR2UEErQopjWR3ePGTIWBwDqHT4YOCTlSnnub2A5yRNp1ClVX2d8zy3sEi3KqtxbTNbylSNLOmMsuOmc/DIONthLcz3txDaySWkQnmUZSMnGdxnxGcDJ0ggnGB1rhQhshi89LzFbm6NoJR9oVBIY986T45xgnocZzg56V6t+PwSXD2ySq00ahnQHJUE438M7jbqMjPUV+f8AgdndcU4yXkuPsVyy9qrmNkOUVYtEcbMCdgw3O4R+u4rDHwbiFhxaSKxlM9wB3pIVVsiQqx7UPlVGsrq1dNjmt/8ADXbNra/s8pDOeU/QHNnCWu7K4gQgPLE6KTsMlTjPpnY1+duZ4r+K1jtbu0S3itm7snYgFmIxgSglXY4BOg76cn3cjvcnMh4fYJNxSSNZQMP2QJDPuQsa9S2kDPhsx2G9cg4la3fMN8iSgxkgMIh7tpbkgl5NhmZxggbE5BOBpx3Bkpe9so4/iH1mhyHZXE6FeHXIgvu8JhI2GkhGhozExQkYIIZQRnuk7dOsey3kufh63L3XZCW4l1kR7hQMnGcdNTNhR0+dUbiPKLHi19Ha/dXUSw3dmwOAVRVWSPfYg6gN/Fd9ia6VyTz7FxFNB+5uoxiaB8q6sNmKg7lc/MbZwa7inZluuxsTz5+EKLSZ43wWO7iaOVQ2x0k9VbGzA9Qa55yNyvHJMGllIngkLPDpCvrDbMXzqZOh+Z89+p1D8b5UguyHcMkq+7LG2lx8x1+deFVohmD2uRI1KeYhrbTNzGY/ssxmUNGI2LA+OBkAeuQMHzxXCor54+zKtns27RQQCofuknHj7ijfyq78+8PntbcK97LMsj6ezcLuFBbJYbncL9arPNdiIJViGB2UUSN5l2Uyuf5nP6VVVZmOotabcOWO4sJ0LhftKieFNavJOQdSQROQDk4Azt0x4mto8d4hMPubIRZ/HPIBj1KL3q2OQ+IdpYwagqnSUVVPURnRnHntk/GrFWlLsoN5UHU6qJQX4ZcWFyl5MTdawUnKRjMecaTGBvpGMHp4+dSNz7Q4MPGkUrzhmQQmM6mIyN+o0/rjwrduOfLNHlRpQGiyGyDuRsQm3eIO2BWHkm0cie6lUo11JrVD1WMDCZ9SP9qqJu2Wm3bxtKXqFyAp7ZtcmcHe1tEjkxryzlR0TWS2gfDP1zU5SlaFUKoUcJNQFFhFKUqU7Knyp9ze39v4dqs6/CVct+oAq2VUrwaeNQEba7Vw3+LS2RmrbVVLQEcifzNuM1ZX+pQe/b0vKp7Qfu0tZ/CG6iZj5KSVb/arXULznYGexuI1BZjGSoG5JXDgAeeVqFsLrilxEhRIbZdKgGbU0jYGC2kdM46EDrUS2RzpvaWrT+Nh16QGUkam2hsR189pdKqfKKdhd39sv92kiSoPy9supgPTIFfRy3xA7txIg+IW3jwPhvWCP2bqzs891cSs+NeGEYfSMDUFG4A9aixdiCF252/clTWjTR1aqDcDYMdQQeIHC434yX4/zLawIyTTKpYFdKnU+4x7q5Pj41p+zh3/AIfErqylCyDUCupQxIbB8MHHyqR4Typa2u8MKK35iNTfzNk1LVYqsWzN5SipVpCkaVME3INzbhfYDt5mQvOHL/2+0kt+0ePWBkoQC2N9Bz+E9CK0PZp2Y4bCsaqmjUjgDGHViG1f4jsST51aa5Dz1cT211NYWmzcSaIqRn7vUWWdtumcHJ8Bk+FXDOzqgOmv991pXTCGi4O4sR9iO+9+6S/sjvEebiuhg2b+Rxg5BR2bSwI6g6Tg+lZed+FTWV7FxSziaUjEV1FGpLSRH8YC7lhgD/SngDUbwzgacH45aw24IhurRo2yfekhDPrP+I6F/mNdUrXVfLUzrqCPLb0mMDS0oDe27h6kiTt42BI0vCwORkdBn9cda5rzHzPCLkz8LmvrcXMo+0IiaVYnOWi728hOe6fEnBHSv0QVBrnnty24cj+KXMLj4jWP9zU8PUTOAF303v6QwNp99kt/w9InhtpJPtDOXmS5ws5foSV6EDH4c4zvua6HVU4/yPZcWRZsAOwDx3MBCvjGUYMPeGMYzn0xUI/s84jOqwXXFXe2AIYRoElkGSArvvkacZzq8sHrVTBKhzZrc7+lv1Oi4lU9snNdveK8UNsZ2t2CvdjUFhYsO4pAw2cMO8cZ3GSMjF7Ov4jHHNbWFraRSxv2dxPKxMgbLYyuScAAgYBXYnG5qwc4cuQxScL4TbIEikuDNKM7ssKgsXPUkqX3P5R5DG/ct/DeYFc7Q8SjCHpgTx4C/UaR8ZD5VrDr8LIo4Ei/V7OkhbW8j+ZeW5rO3biPEbo3s9spMEfZqkKSyMqIdIHewxB8Og8quvI/KwsLfDHXcSntbiQ7s8rbtk+QJIHzPUmvPtE4BJfcOmghx2hCsgOwYxusmnPhnTjPrWzyhzQnEbYSqpRwxSWNveilX3kP7j0I6dKyO7PS79fT1kwNZV+bv7Px7hlxvpmWW2b4kEoD/qlH0qb5p9n8F+6TZe3uUIKzwkLJttgnG4x0zuPhkGM9sVk5sVuIh95Zzx3C/BWwfl3gT/lq48L4gtxDHMnuyorr8GUMP3rhYhFdese/GONpsqNvOvtKVmkpy/2n3Ja+t49QAVVO+MKXkxqOdsYRevlUDAP4hxUHGRJPq/8AjQ5/6Er37QZGkvpnx3FZYgfDKxgkfXUamvZJwvVLLORsihF/zNu36KP5qxfNUt1zZ8qX6pvGxj4bxGWdrWUxFR2TRKXVCw+8JGe6c5AHkdqTcana9ivWtLgW6o0SgLlzqydZTOwJKjfbbrXQ6VP+PbQGwvfbjPM+DwB43lM4DwP7RdyXs1ssCldMcbqNbHOTM48H2x57/M3OlKupoEFpYihRFKUqyTilKUiVLm9+wu7G6OyLI8TnwAlXAJ9AQattQ/OHDjcWU8YGSYyVA6ll7y49cqK98q8TFxZwyA5JjUN/mUaWH8wNUrpUI56+n4m2p08Oj/SSvd8w+58JK0rw8wBAJALdASMnG5wPHaorlXjbXlsJmUISzjAOR3WKj9qszC+WYbi9pMUqhLzF9l4ldagWSSa3i973NUTHUBvnp0GK209qVrltQkVdKsh05L5G4wOhB23OPWqRiKf/AKNtSJUKycTaW+OUMMqQRkjYg7g4I28c17rkvKPPi2xmjKBUkkllUlidDMoKIQB0yuM+ord4xzndiOzuUBCyRSBlVToMhJjBOc+OkqCd/nVa4xCuaQGIUredMzXG+WuYlvuYXumZexRXggLEAaVB7y58SSx+DkVFcSueK2ontEgvGLFSHiEjJqYFmIZRvnXvv1XfpW9wn2T3K2aErpl1hTEdOyk7yFtXTOdh4b1papVp0MwXpNbw3PoO8yS1mGuXgd+w+xLLz1eoOLcIkDKwW4mhbSQdLusS4OOhyw2qxt7QLXtY41fVrZlLe6IyuR3tWNiRgfWuf868pnh0nD51FxOkVyZZiia2H9y2QBjr2Z6n51h4Xy9BxQTNYPMGjKlluY9AOtnOzLnoB0x4etdrnEGijouw18TIM9QbCdG4xztHHBJJDiVo5lhwcqrOSMgNjBwM7jyqp84XEfGOJ2nD1YPbxj7VOVYEN3T2aAj0O+PCTPhVpflGOHh/YrH9oeJXdBkIWlKvjBPdBy2AWyBtnOKoHJHstuWnkmu1a2XUuE1ozsgUjAeM7fhGcDIzjFdoNVQNUNttBfiTbyBJ7pImpxEm/Z/xb+Gy3XDLh8rbBp7dz+KDdmG3ip8PPWOi1L8se0BZlle6eOECTEYJwdOkNg5O5Axv61T/AGkcjS25gntEmnzJMsojQu+iY6sYUZx74yfEirU/s9t71EmHb2/aLrMbBQyllQaSpzpIC4x6+lcxXxmK1UA1Go6+P575wmpfojaQfH+Zre25jEt3J2ccNlpjOGbLyMTsEBPuM30qM9pXtIsbqO2ktZtc1tdRzKrRyqGC+8MsoA30nr4GsXtU5TnluXW2sp5i6rmbusp2QKq4GQBoOcnx8sZ0eJezC/triJ7eEzjsFGVeKPQ++QdT9RtuNjn0r0EbRXK6gG3SGtvzczpZ9dJ3WwvUniSWM6kkRXU+asAwO/oRXNzzPa8K43eieUQxzxQyY0uwMuCCQEU4JG586Ja8Tiu2K5V5onfSh1RgrGY0BLd0NqCfUeFVHnvmC6u7YwyWJZyQDcJA2cxuBp1AYBzqBA/N4VhwldalT4ZUi+nmI+NfSxvL/d+2Dg8sbxvcFkdSjDsZ8FWBUj3PImsPsRvtdlLErGSKC5kjhkII1xnEgJBGx75OPDUBVN4tzKYb7hj3kLk2ySdqFjBZjPHmNdGw1gMmc75zU0PadIJWeNBHHpRUiIyo+8UuxAAOvTqHp61OtiaNKipANm58CCQeE4ayixM65XwmqmvtLtXcJEJJGLKBhdIw3ViWIwB45x9N6lea+Mpa2srMwDFGCAkAs2MAAdTuR0qgVUYEg7S9XVtjOLcX4kZmY+DSyy/ORhj/AJUX611n2b2PZWEZIwZC0h/1HC/8qrXJ5+HyR6YGUKxdDnYkGRQEBI6bZOOu9d6s7YRRoi9EUKPgoAH7VRQHSJM2Vj0QBM1KUrXMsUpSkRSlKRFK024xEJxAXAlKawpBGVyRsehOx2zmqr7SeOotonZSHWzq0bRNt3DuSynp1x6j02qqVVRS3KQdwqk8paeNcS+zQSTaC/Zrq0r1OOv6b/KqEeZIuG3bNFlre5hFwIxtokYEjT4ANpwfLPpUZwLnG9DMHikulKRoyEOcDfvYAO7Jq3PXY1ZuWfZzEiFrpO0c5UKWJVEydIA23xjrnHhjesfxWrkGn58P7kKeKqEFaWzCxv2/eVrmfm2aaZJY1TRbmKeM9HAkRO63e3XUdLYHlWxyTw2Se4YNJ2awo7pGpOrF0hIZT5YZTnrkLXRDwC3KlexjwY+yPdA+76hPhnetyC2VAAqhQFCjA6KowB8BUxhWL5ma/v8ArwlYoHNmY+/dpQuWvZ/IxMl/kvqiZNMmWzGCpDncEEBB1J26ipdfZnY69XZsRj3Nbaeuc9c+nXFWqlXLhqYFrX7ZYKKAWtIm05VtYuz0QpmIkoTuVLHJOTudztnp4VK6a+0q4KF2EtAA2ilKVKdilKUiKUpSIpSlIilKUiKUpSJhnskkKl0VirB1yAcMMgMPUZO9V3ifs5tJ5A+lo8dVj0qrd4tkjSd9yPh8KtFKg1NX+YSLIrbiVTiHs8t2imWACFpggzuwUI6uQq52yVGflVXuPZddNhDMrqsZ0EkgKxkzpxucEEsTjrt611OlUvhaba28JWaKE3tOKX/Jl28zJ2Z1CHtWGrK90mNVVuhOAMD41a5PaQ0iwC1iJDPFG0koOhXYjuDB3OAd87CugVD8e5aS6gESsYdLiRTGANLDO+PmT4b1X/HZLmmd5A0mFypmfhnH4bhFZHHeZkUN3WLITqAB3Owz8KkaonEPZwVi1QTO00crTR68BSWKEhseOUB1bfDy92fPbxSyrfNCmhkTREHLKz4Oosx0lAM5x0/ewViulQWkhUK6OLS8UrykgYAgggjII3BB6EHyr1WmXxSlKRILm3lRL+LSe7IuTG/kfI/4Ttn5GqTwb2VTa0a4aMIHBaMFmLKCSRkYAz/ua6nSs9TDU6jZmGspeijtmM+KuOlfaUrRLopSlIilKUiKUpSIpSlIilKUiKUpSIpSlIilKUiKUpSIpSlIilKUiKUpSIqL4ryxb3W80QY77jKnvLpySMZOMYJzjAxUpSuMoYWInCAdDOdceS74dPLcxiPsFjjhjDM7AINAA0A+9qB3JxufOp72f8eku7YtKSXDsCxCgHxGkL4AEDerFc24kRkboylTg4OCMHf4GobhHI9pauskUZEiggMXcncYO2cdCfCswpOlS6nTlKRTZXup0k9SlK1S+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QERUUEhQWFBUWFhkXGBgWFxYZGRgZGBYWFRgYGBsZHCYfIBkvGRUVIjAgIygpLiwsGh4xNTQqNSYrLCkBCQoKDgwOGg8PGi8kHyQvLSkuMiosLCo0LikyLyotLTUvLCksLCw0LC00LSwsLDAtLCosLC8sKS8pLCw0KS8sLP/AABEIAL0BCwMBIgACEQEDEQH/xAAcAAEAAgMBAQEAAAAAAAAAAAAABQYDBAcCAQj/xABDEAACAQMCAwUFBgMGBQQDAAABAgMABBESIQUGMRMiQVFhBzJxgZEUI0JSobEVktEkM2JygsFTorLh8ENjg6MWJTT/xAAaAQEAAwEBAQAAAAAAAAAAAAAAAgMEAQUG/8QAMxEAAgECBAIIBgICAwAAAAAAAQIAAxEEEiExQVEiYXGBkaHB8BMyUrHR4RTxBYIjM0L/2gAMAwEAAhEDEQA/AO40pSkRSlKRFKUpEUpSkRSlKRFKUpEUpSkRSlKRFKUpEUpSkRSlKRFKUpEUpSkRSlKRFKUpEUpSkRSlKRFKUpEUpSkRSlKRFKxy3Cr7xArUN67E9muQPE+PwpE23nVerAfE1je/QfiHy3/ataxtQ4LOMnPjms0HDwpYnBz026CkT1/EY8Z1foa8txRB4k/I16isFUk4zk+IG3wr3FaKucDr5/t8KRPUU6v7pz+9ZKwwWqp7o61mpEUpSkRSlKRFKUpEUpUfxy7McLEdT3R8/wDtmqq1UUqbVG2AvJIpdgo4yQpUVy3cF4d8d06RjyAH9alajh6wr0lqDiLztRMjFTwilKVfIRSlKRFKUpEUpSkRSlKRFKUpEUpSkRSlRvHuPR2UXay6tOoL3VycnOP2rhIAuZNEZ2CqLkzzZRqzMH3fPjW9a23ZjAOd81VZPaRbLl2huV82MBG3qSatyOCAR0IyPnUVdW2Msq4erRsai2vPVKUqcoilKUiKUpSIpSlIivjDIr7SkSrScSlt5dy7J0xIOoB8D0z6/WrDZXyzLqQ58x4g+RrNJGGGCAR5EZFRzcCVW1RM0Tem4PxB8PSvJpUMRhnOQ50PA7jsJ9bTW1SnVGosefDvknUXzDbhoixJ7gJA8CSNIz9a8cT48sWUXLPjG3QHH7+lRI49PkAkZ8tG/wBMD9Kqx/8AkMNlag1zfTTWx4cR4SdDD1LhxJrgdk0SsCMAsCP5Rn9qk6h7Tj2ca1GMga0OQCTgage8vzrLxO1nkJCOqL6agx+JH+1aKFenToAUAWtw48edtOv7yuojNU/5LC827q/SId9gPTx+g3r1aXayrqQ5FRFtyqo3kYsfTYf1NSdpwyOIkouCRg7k/uanQqYx3vURVXle5/Ei60VFlJJ7NJtUpSvQmeKUpSIpSlIilKUiKUrW4nxBbeJ5ZDhUUsfl4D1J2+dcJtqZ1VLEAbysc03M895Da2kzROqPNIw3UDYRhx4gsMY/xA4NfRzfcWvdv7VgOnbQfeRk+o6r8/pWfkThpEJuphm4uj2jkjcKfcQeS6cHHr6CrRVCKzdO9ift2T061WlTIoFAwXS+xvxII69Be4sNpocH47DdprgkDjxx1X0YHcH41q838K+02U0Y2JXUv+ZCHH6rj51q8X5MWSTt7aQ2tx+eMDS/jiROjf8Amc1qW/Nstqwi4kgTJwtwgzC/lq/Kf/NhRm0y1PHh+pCnSBYVcMbka5T8wt5Hu16pkkkbiXCCQO/LAdv8a9f+ZKk+UuJC4soJB4oAc/mXuN+qmoj2eMBFcQg5SK5kVCNwUbDDB+Z+tZPZof7Aq/lklX6SN/WuUySVPMfa37luJQLTqKNlcEdjA/gS1UpStM8mKUpSIpSlIilKUiavErkxxlgVB2xqOBnP9M1FRcwSj3o1YeaOv9TU5LCrDDAMPIgH96wHhUP/AAk/lFediaGIepmpPlFtvYM0U3phbOt/fbNIczxeIcHyI/71uLfhomdQRgEjUCOgzn4UPCYf+En8orNJbgoUxhSunA8sY2qVJMWL/EYHTSwtrDGlplBlRmuisaMm2NQLnqzuAXI+HTPwqPlTScZ38cedbVxC66Y5Bp0lsE7A5wdj8R19a14rctnHQdSSAB8ztXweILu2WxvppyNhfT3trPep2Av735zatbfSw19HiZj8MORn5qD9Kt3DSTDGW66Fz9Kg7S1a4YnA07KWGcBFIOhM7noMt/4ZTifCmlIKyFMDGBnHx2Ir6b/GUnoI1SmpYcOF/Hsv3meZiWV2Csbenv0kjSq+LG7i9yQOPInP/V/Wtqy4hOXCyw4B/EM4Gx+I/WvUTHXYLUpspOmouPEXmRqGl1YHv9DJalKV6MzxSlKRFKUpEUpSkRVS5z/tM9rZfhlcyygf8OLvYPoT+oFW2qlyyon4he3B3CMtvGfABBmQL/qwfn61TV1svP7Tbg+gWrfSLjtOg8L37pbAMV9pSrpiisVzapKpSRQ6sMFWAIPxBrLSk6CQbiVGfk2S1Yy8Nk7IndoHy0L4+O6n1/asHs+4kkSPayt2dwJZGMT4BGpsgIfxjxyN/lg1cLi6SNS0jKijqWIAHzNUjmHjdpf/AHUVs986/iiGgR/CUjb9Qayuq0yGU934nr0KlTEoadQEjTpC1xba5NgRrxIPXL5SuccJseMw50Y7P8MdzKspA8BqUA/qK3uW/aQjBo75lhmR2UnBCHBxgHJww6H5YqS4gaBgR2ymp/jnAJpMHt9JufAfuXmlYra5WRFdGDKwBVgcgg9CKy1onnEEGxilKUnIpSlIilK0+KRuU+7ZgQei4yw6YBPTzzVdRyiFgL24CSUZja9pkvL9IRl2x5DxPwFanCeKtOW7mEHRs/ofXx2rTtuW9R1TE/5dRJ/1N/SpyKIKAFAAHQCsFE4qtUDv0EHDcnt5feaHFJFyrqefAT5cW6yLpcBh5GtSHhEAY6UUkdc748tiTit2RwoJPQDJ+VQnK8mrtWPVmBPzyf8Ac1OuaX8imjICWvqQNABI0w/w2YEgC3nJa8n7ONmAzpUnHwrFwviQnTUNiNiPI/0rZnj1KynxBH1GKqXL1yY5VB91+6fLI6fPJH1qnF4t8PiaYPyNoeo6a+Yk6VIVKTHiNZcK1eJcTitkMkzhEHif2A6k+graqmcLtBf31xJc4YWsnZRQndV8e0I6EnG3/YY9Ko5FgNzMLsRYDczcj9o1mQxMjLpUsA6MpcD8mRufSsMPGuIzgPDawxxnde3dtZHgSF6fA149pdp/Zo5hjMEqPgrkNlguD6ZIJHjirDxziZtreSYLr7NS2nOM49cH9qqs5JDHQcvZnAjk6nw9mR3AuaO1d4LhBBcJjKFhpcHo0Z8R6VYKojW9jfXZBhkneVEeRtR0QDswUGQRgnbYeJ+VfOIztwaSLTO8tvI2kwyHU6DxaM9cDy9QN85HBUZBd9Rz/P6nCWpjp7S+UqtW3tBtGYK7PCx6CZGT9eg+ZqyKwIBByDuCPGr1dW+UyasG2M+0pSpyUjeY+K/ZbWabbKISufzHZR/MRWryXwr7NZxKc62HaOT1Lyd5s+u+PlUdz0TO9rZr1mlDt5COLvtn9PpWhwTivFLyNnR7RAHaNgySalZTg7bjxFZjUAqbX4fn0nrJhycKNQLm5vy1C+eaXytHinG4LVdU8qRjw1Hc/AdT8qgf/wAXvZv/AOjiDqPFbdFj2/zda3OGci2kDa+z7ST88xMjfHvbZ9QKszOdhbt/UzfCw6fO9+pR6tb7Gabc+GY4sbaW58NeOziz/mb+gr5/CuJXP99cx2qn8FuupvgXbofhVsVcbDavtc+GT8x8NP35x/JVP+pAOs9I+engBKvb+zq1Dapu0uX66p5GbPxGwx8QasdvbJGoVFVFHQKAAPgBtWWlTVFXYSiriKtX52JiqZ9jSHizRuivFeR9oAyggTRe9gHzXJPqaudVTnoaHsp+nZ3SKT4hZAVb5bCoVhpflNGBJzmn9QI79x5gS0xxhQAoAAGAAMADyAr1SlXTDFKUpEUpSkRSlKRFKUpE1+IQGSNlUgFhjfpv1/TNafL9g0KMHGCWP0Gw/wB6lKVmbDI1YVzuBaWCqQhTgYqPteConXvYkMi+GnONvXoKkKVY9FKhBcXttOK7KCAZp8V4tFaxmSZgij6k+AA6k+lUSW9vftBvrWzYJIFRkc96UD3ZCg3XYAZ3+YJqV5gtO34nDE7FV+zSNCQAdM2Tl8HYsFwRnyFbH8L4lD/d3UU4H4Zo9J/mTeqXDVCeAB4c5nymoTra09e0OX/9c4Iw0hjUDrhjIpxn5GpXjsGbKdf/AGJB/wDWRVM5u4rdGFFubXswk0chlRw8eFbG/ivXxroNxCHRlPRlK/IjH+9XA3J985pIygSv8h2cUNhG6jT2iCSRiep04JJPQbdPCtG75hhmue0tbV7yaMaBKu0a5JONbbZ3O4HicHeoGK6abhtpZLvJJM8TrnHdhcuwJ8Nim9XPlLjMU0ZjWIW8kR0vBt3DnqMAZB86iCGss6yjUkXmbh9tLcQst/FD3jsi5YBcfiJyNWc7iqzwTjsVheS2bTZtwR2ZfJETncxF+mOvXoR8av1RN/wq1jgm7REWJyzy5GMk7ls9dXljfPSlRDoynUc5mqKScw0ktmlVr2emT7EmvVp1N2Wr3uyz3M/r8seFWWrEbMobnJK2YAyDk4I78RW5Yr2ccBjQZOrWzEscYxjTt1qP4Ept+J3cA9yVFuQPJmOh/q37VbKqfHPueK2cvQSpJbsfPbXGP5j+lVuoWzDn99J6eHqNVzUz9BA/16XofGWysc06oMuwUebEAfU1kqF5v4D9ttXiAGv3oyRnDr06+YyufJjVrEgEiYqSqzhXNgTqeUkf4lFjPaJjz1rj960LvnCzi9+5i+AcMfouTVc5W5Z4feQLIbVFkU6JUzINMi7MCNXz+dWaHlS0QELbQjIwfu1zjGOpGaqVqjC4t5zZUpYak5R81x1AedzIk+0i2b+6S4mPgI4WOfrisN1zLxB0Z4bIRIilibhu8cDPdRSDn96zchSGJZ7NyS1rKVXPjE+XjP7/AKVaiK4od1uW8PZllZqOHqFVp3txYk3G4Oltx2zQ4BxT7VbRTbZkQMQOgbowHwYEfKtLniwE1hOPFUMinyaPvj/px86j+RX7BriybYwys8YPjDIdSkemT+tWi7g7RGQ9GUr9QR/vUl6dOx7O+U1AMPibrsCCOzceU1eA3xntoZT1eJGPxKgn9c1U+eObLtbyDh/DgguJUMrSSjKRxjUPX8jb4PgMEnaU9nM+bBEPvQs8TjyZHO30K1D8+8s3Yu4eJ8PCyTQxmN4W/wDUjyx7u4377bZB6EbjB04Qq1i3Ljz65nxafDrOg4E+F5qcN534hZXkFrxaOLTcHRFNDnGvIXDDpjLKOi41A7jp0quO2F1d8xX0RkiW0gsJ1d0JLS9qpzpOQDnu46ADfqdq7FV2IUKRoAeNpnWKUpWaSilKUiKUpSIqmc3e1Wz4czxMzS3C4+5QNnLAEZcjSNiD1J9K3/aNxQ23C7qRdQYRFVKnDKZCIgwPhguDn0rg/JvL9veXNrA8rRpMjNKVYZaaN5AsSMyd06NDEDV73npxtw1BXUu+w/uQZraCdZ4V7Y4jOIL62msHYAr2wOk5bSMkqpAJz3iNOxyRiugo4YAgggjII3BB8RXFrnkpRxP+Ga3u4Wtmm/tBJe1YK6xssiFWK69IKDAIcZBIBqw+xLixEE1g+DJZysupW1Kyu7nKn0dX6eBX1rtaimXOnV4GATsZ85hu7m7kN1bArFaSNGrIoaRs7TSKD1UDAx5H44s/K3MWqBBdzRLOeqlkV8HdNSZ2YqQcY8RWly7dCwuZbKU6VdzLbsdgyud0z+YH67+mZHi/D7GUymWOGSRVLOBp7XCrn8PezgV4tJTcvfXiDz9+UroqL5if7kpxbhiXUDwv7rrjPl4gj1BAPyqH5R4pJ95aXGO3t9I1A/3kZHcceOcYz8R4mqzy1PPw2KCaQk2twQHU5+4LMezYZ/CV05/rjOlzbzI4vneJcaFktlderMyDY+qu+3yq01ALNNwQ/LJnk/hQk4jdXC96FJJFjPgXcgyafgARnxyKsHHuV+3dZ4H7C5T3ZAMhh+WQfiX/AM36Vvcv8KFrbRwj8CjPqx3Y/wAxNSFTVBlsZWzm9xIDhN3fCUR3MMbIQfvonwBgbZRt9zttWlzzy49wEmj+8MO5gcns5AMk7D8fr49KleP8yxWgAbLyvtHEm7uemw8s+P79KqfGuOcUS3k7WBUV8/eIdRhRuoKqc5Az3qqrFQhDXMpr2yXYeHv9S6cC4mlzbxyxjSrLsv5cd0r8iCPlW/Uby5bRR2sSwNqjCDS35s7lviSSSKkqvS+UXnVvYXiqv7RrcmyMq+9BIky/6WAP6E/SrRWlxqx7e3li/PGyj4lSB+uK5UXMpE1Yap8OsrngR4cZsW04kRXHRlDD4EZH71lqv8icQ7awhz7yL2TjxDR9zB9cAH51YK6jZlBkK1M0qjIeBIlT4J9zxW8iOwmSOdPXA0P/AMxq2VR+cuHs3ELNllkh7VXhLxnDAr94o+BJ6VunkRn2lvrx18V7QKD8cCqEZlJUC9j99Z6FenSqBKjva6jgTt0ezhzmtx+8Sx4jDcllEcyGCbzXHeRyBv4Yz5D1rZf2jW7bW6T3J/8AaiYjPhktisPFfZta/ZpVhixLoOlyzM2objcnxIx86muUuKfabOGXYEoAwH5l7rbfEGuKKgYroL68+3lJ1Gw7UVqWLZejr0eZFwL9Y3G0pPF7i+W6hu2SOz7Ui2Go9oQrEsDKBt1+BGK6YKiuauGLcWk0b9NBYHxDKNSkfMCvPKN+09lBI5yzRjUfMjbPx2zUqa5HIve+v5lOIqCvQVwAMpy6ctxrvz3P3kVwJvsvEbq2Oyz/ANqi+J7so+Of0FT3HeNxWUDzztpjQZJ8T4AAeLE4AFQfPkRiEN6g71rIC2PGJ8LIP2/Wq1JIvMPEgqkvw6ywzHB0TznoN+qgH6A+Dg1owyXZlbYa9x/ekpxRzqlUbkWPaun2se+QXsq57T+JXaSoYxfTmSMt+GTLERt6lXAHqB+YV22uN8I5UHEouMx9JhxGV4X6FZELaN/AHJU+hz4Crx7O+bvt1vplyt3B93cIwwwdcrqx5HSfgdQ8K3YpQxLrwsD4afiYF5S2UpXL7TinFOMSXElndR2UEErQopjWR3ePGTIWBwDqHT4YOCTlSnnub2A5yRNp1ClVX2d8zy3sEi3KqtxbTNbylSNLOmMsuOmc/DIONthLcz3txDaySWkQnmUZSMnGdxnxGcDJ0ggnGB1rhQhshi89LzFbm6NoJR9oVBIY986T45xgnocZzg56V6t+PwSXD2ySq00ahnQHJUE438M7jbqMjPUV+f8AgdndcU4yXkuPsVyy9qrmNkOUVYtEcbMCdgw3O4R+u4rDHwbiFhxaSKxlM9wB3pIVVsiQqx7UPlVGsrq1dNjmt/8ADXbNra/s8pDOeU/QHNnCWu7K4gQgPLE6KTsMlTjPpnY1+duZ4r+K1jtbu0S3itm7snYgFmIxgSglXY4BOg76cn3cjvcnMh4fYJNxSSNZQMP2QJDPuQsa9S2kDPhsx2G9cg4la3fMN8iSgxkgMIh7tpbkgl5NhmZxggbE5BOBpx3Bkpe9so4/iH1mhyHZXE6FeHXIgvu8JhI2GkhGhozExQkYIIZQRnuk7dOsey3kufh63L3XZCW4l1kR7hQMnGcdNTNhR0+dUbiPKLHi19Ha/dXUSw3dmwOAVRVWSPfYg6gN/Fd9ia6VyTz7FxFNB+5uoxiaB8q6sNmKg7lc/MbZwa7inZluuxsTz5+EKLSZ43wWO7iaOVQ2x0k9VbGzA9Qa55yNyvHJMGllIngkLPDpCvrDbMXzqZOh+Z89+p1D8b5UguyHcMkq+7LG2lx8x1+deFVohmD2uRI1KeYhrbTNzGY/ssxmUNGI2LA+OBkAeuQMHzxXCor54+zKtns27RQQCofuknHj7ijfyq78+8PntbcK97LMsj6ezcLuFBbJYbncL9arPNdiIJViGB2UUSN5l2Uyuf5nP6VVVZmOotabcOWO4sJ0LhftKieFNavJOQdSQROQDk4Azt0x4mto8d4hMPubIRZ/HPIBj1KL3q2OQ+IdpYwagqnSUVVPURnRnHntk/GrFWlLsoN5UHU6qJQX4ZcWFyl5MTdawUnKRjMecaTGBvpGMHp4+dSNz7Q4MPGkUrzhmQQmM6mIyN+o0/rjwrduOfLNHlRpQGiyGyDuRsQm3eIO2BWHkm0cie6lUo11JrVD1WMDCZ9SP9qqJu2Wm3bxtKXqFyAp7ZtcmcHe1tEjkxryzlR0TWS2gfDP1zU5SlaFUKoUcJNQFFhFKUqU7Knyp9ze39v4dqs6/CVct+oAq2VUrwaeNQEba7Vw3+LS2RmrbVVLQEcifzNuM1ZX+pQe/b0vKp7Qfu0tZ/CG6iZj5KSVb/arXULznYGexuI1BZjGSoG5JXDgAeeVqFsLrilxEhRIbZdKgGbU0jYGC2kdM46EDrUS2RzpvaWrT+Nh16QGUkam2hsR189pdKqfKKdhd39sv92kiSoPy9supgPTIFfRy3xA7txIg+IW3jwPhvWCP2bqzs891cSs+NeGEYfSMDUFG4A9aixdiCF252/clTWjTR1aqDcDYMdQQeIHC434yX4/zLawIyTTKpYFdKnU+4x7q5Pj41p+zh3/AIfErqylCyDUCupQxIbB8MHHyqR4Typa2u8MKK35iNTfzNk1LVYqsWzN5SipVpCkaVME3INzbhfYDt5mQvOHL/2+0kt+0ePWBkoQC2N9Bz+E9CK0PZp2Y4bCsaqmjUjgDGHViG1f4jsST51aa5Dz1cT211NYWmzcSaIqRn7vUWWdtumcHJ8Bk+FXDOzqgOmv991pXTCGi4O4sR9iO+9+6S/sjvEebiuhg2b+Rxg5BR2bSwI6g6Tg+lZed+FTWV7FxSziaUjEV1FGpLSRH8YC7lhgD/SngDUbwzgacH45aw24IhurRo2yfekhDPrP+I6F/mNdUrXVfLUzrqCPLb0mMDS0oDe27h6kiTt42BI0vCwORkdBn9cda5rzHzPCLkz8LmvrcXMo+0IiaVYnOWi728hOe6fEnBHSv0QVBrnnty24cj+KXMLj4jWP9zU8PUTOAF303v6QwNp99kt/w9InhtpJPtDOXmS5ws5foSV6EDH4c4zvua6HVU4/yPZcWRZsAOwDx3MBCvjGUYMPeGMYzn0xUI/s84jOqwXXFXe2AIYRoElkGSArvvkacZzq8sHrVTBKhzZrc7+lv1Oi4lU9snNdveK8UNsZ2t2CvdjUFhYsO4pAw2cMO8cZ3GSMjF7Ov4jHHNbWFraRSxv2dxPKxMgbLYyuScAAgYBXYnG5qwc4cuQxScL4TbIEikuDNKM7ssKgsXPUkqX3P5R5DG/ct/DeYFc7Q8SjCHpgTx4C/UaR8ZD5VrDr8LIo4Ei/V7OkhbW8j+ZeW5rO3biPEbo3s9spMEfZqkKSyMqIdIHewxB8Og8quvI/KwsLfDHXcSntbiQ7s8rbtk+QJIHzPUmvPtE4BJfcOmghx2hCsgOwYxusmnPhnTjPrWzyhzQnEbYSqpRwxSWNveilX3kP7j0I6dKyO7PS79fT1kwNZV+bv7Px7hlxvpmWW2b4kEoD/qlH0qb5p9n8F+6TZe3uUIKzwkLJttgnG4x0zuPhkGM9sVk5sVuIh95Zzx3C/BWwfl3gT/lq48L4gtxDHMnuyorr8GUMP3rhYhFdese/GONpsqNvOvtKVmkpy/2n3Ja+t49QAVVO+MKXkxqOdsYRevlUDAP4hxUHGRJPq/8AjQ5/6Er37QZGkvpnx3FZYgfDKxgkfXUamvZJwvVLLORsihF/zNu36KP5qxfNUt1zZ8qX6pvGxj4bxGWdrWUxFR2TRKXVCw+8JGe6c5AHkdqTcana9ivWtLgW6o0SgLlzqydZTOwJKjfbbrXQ6VP+PbQGwvfbjPM+DwB43lM4DwP7RdyXs1ssCldMcbqNbHOTM48H2x57/M3OlKupoEFpYihRFKUqyTilKUiVLm9+wu7G6OyLI8TnwAlXAJ9AQattQ/OHDjcWU8YGSYyVA6ll7y49cqK98q8TFxZwyA5JjUN/mUaWH8wNUrpUI56+n4m2p08Oj/SSvd8w+58JK0rw8wBAJALdASMnG5wPHaorlXjbXlsJmUISzjAOR3WKj9qszC+WYbi9pMUqhLzF9l4ldagWSSa3i973NUTHUBvnp0GK209qVrltQkVdKsh05L5G4wOhB23OPWqRiKf/AKNtSJUKycTaW+OUMMqQRkjYg7g4I28c17rkvKPPi2xmjKBUkkllUlidDMoKIQB0yuM+ord4xzndiOzuUBCyRSBlVToMhJjBOc+OkqCd/nVa4xCuaQGIUredMzXG+WuYlvuYXumZexRXggLEAaVB7y58SSx+DkVFcSueK2ontEgvGLFSHiEjJqYFmIZRvnXvv1XfpW9wn2T3K2aErpl1hTEdOyk7yFtXTOdh4b1papVp0MwXpNbw3PoO8yS1mGuXgd+w+xLLz1eoOLcIkDKwW4mhbSQdLusS4OOhyw2qxt7QLXtY41fVrZlLe6IyuR3tWNiRgfWuf868pnh0nD51FxOkVyZZiia2H9y2QBjr2Z6n51h4Xy9BxQTNYPMGjKlluY9AOtnOzLnoB0x4etdrnEGijouw18TIM9QbCdG4xztHHBJJDiVo5lhwcqrOSMgNjBwM7jyqp84XEfGOJ2nD1YPbxj7VOVYEN3T2aAj0O+PCTPhVpflGOHh/YrH9oeJXdBkIWlKvjBPdBy2AWyBtnOKoHJHstuWnkmu1a2XUuE1ozsgUjAeM7fhGcDIzjFdoNVQNUNttBfiTbyBJ7pImpxEm/Z/xb+Gy3XDLh8rbBp7dz+KDdmG3ip8PPWOi1L8se0BZlle6eOECTEYJwdOkNg5O5Axv61T/AGkcjS25gntEmnzJMsojQu+iY6sYUZx74yfEirU/s9t71EmHb2/aLrMbBQyllQaSpzpIC4x6+lcxXxmK1UA1Go6+P575wmpfojaQfH+Zre25jEt3J2ccNlpjOGbLyMTsEBPuM30qM9pXtIsbqO2ktZtc1tdRzKrRyqGC+8MsoA30nr4GsXtU5TnluXW2sp5i6rmbusp2QKq4GQBoOcnx8sZ0eJezC/triJ7eEzjsFGVeKPQ++QdT9RtuNjn0r0EbRXK6gG3SGtvzczpZ9dJ3WwvUniSWM6kkRXU+asAwO/oRXNzzPa8K43eieUQxzxQyY0uwMuCCQEU4JG586Ja8Tiu2K5V5onfSh1RgrGY0BLd0NqCfUeFVHnvmC6u7YwyWJZyQDcJA2cxuBp1AYBzqBA/N4VhwldalT4ZUi+nmI+NfSxvL/d+2Dg8sbxvcFkdSjDsZ8FWBUj3PImsPsRvtdlLErGSKC5kjhkII1xnEgJBGx75OPDUBVN4tzKYb7hj3kLk2ySdqFjBZjPHmNdGw1gMmc75zU0PadIJWeNBHHpRUiIyo+8UuxAAOvTqHp61OtiaNKipANm58CCQeE4ayixM65XwmqmvtLtXcJEJJGLKBhdIw3ViWIwB45x9N6lea+Mpa2srMwDFGCAkAs2MAAdTuR0qgVUYEg7S9XVtjOLcX4kZmY+DSyy/ORhj/AJUX611n2b2PZWEZIwZC0h/1HC/8qrXJ5+HyR6YGUKxdDnYkGRQEBI6bZOOu9d6s7YRRoi9EUKPgoAH7VRQHSJM2Vj0QBM1KUrXMsUpSkRSlKRFK024xEJxAXAlKawpBGVyRsehOx2zmqr7SeOotonZSHWzq0bRNt3DuSynp1x6j02qqVVRS3KQdwqk8paeNcS+zQSTaC/Zrq0r1OOv6b/KqEeZIuG3bNFlre5hFwIxtokYEjT4ANpwfLPpUZwLnG9DMHikulKRoyEOcDfvYAO7Jq3PXY1ZuWfZzEiFrpO0c5UKWJVEydIA23xjrnHhjesfxWrkGn58P7kKeKqEFaWzCxv2/eVrmfm2aaZJY1TRbmKeM9HAkRO63e3XUdLYHlWxyTw2Se4YNJ2awo7pGpOrF0hIZT5YZTnrkLXRDwC3KlexjwY+yPdA+76hPhnetyC2VAAqhQFCjA6KowB8BUxhWL5ma/v8ArwlYoHNmY+/dpQuWvZ/IxMl/kvqiZNMmWzGCpDncEEBB1J26ipdfZnY69XZsRj3Nbaeuc9c+nXFWqlXLhqYFrX7ZYKKAWtIm05VtYuz0QpmIkoTuVLHJOTudztnp4VK6a+0q4KF2EtAA2ilKVKdilKUiKUpSIpSlIilKUiKUpSJhnskkKl0VirB1yAcMMgMPUZO9V3ifs5tJ5A+lo8dVj0qrd4tkjSd9yPh8KtFKg1NX+YSLIrbiVTiHs8t2imWACFpggzuwUI6uQq52yVGflVXuPZddNhDMrqsZ0EkgKxkzpxucEEsTjrt611OlUvhaba28JWaKE3tOKX/Jl28zJ2Z1CHtWGrK90mNVVuhOAMD41a5PaQ0iwC1iJDPFG0koOhXYjuDB3OAd87CugVD8e5aS6gESsYdLiRTGANLDO+PmT4b1X/HZLmmd5A0mFypmfhnH4bhFZHHeZkUN3WLITqAB3Owz8KkaonEPZwVi1QTO00crTR68BSWKEhseOUB1bfDy92fPbxSyrfNCmhkTREHLKz4Oosx0lAM5x0/ewViulQWkhUK6OLS8UrykgYAgggjII3BB6EHyr1WmXxSlKRILm3lRL+LSe7IuTG/kfI/4Ttn5GqTwb2VTa0a4aMIHBaMFmLKCSRkYAz/ua6nSs9TDU6jZmGspeijtmM+KuOlfaUrRLopSlIilKUiKUpSIpSlIilKUiKUpSIpSlIilKUiKUpSIpSlIilKUiKUpSIqL4ryxb3W80QY77jKnvLpySMZOMYJzjAxUpSuMoYWInCAdDOdceS74dPLcxiPsFjjhjDM7AINAA0A+9qB3JxufOp72f8eku7YtKSXDsCxCgHxGkL4AEDerFc24kRkboylTg4OCMHf4GobhHI9pauskUZEiggMXcncYO2cdCfCswpOlS6nTlKRTZXup0k9SlK1S+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rybkovskaya.ru/wp-content/uploads/2012/08/%D1%81%D0%B5%D0%BC%D1%8C%D1%8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7"/>
            <a:ext cx="6336704" cy="26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2.gstatic.com/images?q=tbn:ANd9GcSBCJsq2xtLp0ZCmmHZXHta3e5QCxKzWIANoUI0LjL7UcZiyOO5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2135">
            <a:off x="5364087" y="808482"/>
            <a:ext cx="3305383" cy="28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0.gstatic.com/images?q=tbn:ANd9GcTW8zakbNeYY7Mu5XoQg_vdaGL_qFOOAYvjVoqgRabBxN3Ljsu8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3908">
            <a:off x="623044" y="653240"/>
            <a:ext cx="2933526" cy="27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Бабочки\B_Fly0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4976">
            <a:off x="4194385" y="5429250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Бабочки\B_Fly0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8380" y="450394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Бабочки\B_Fly2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048">
            <a:off x="109331" y="373460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Бабочки\B_Fly0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77">
            <a:off x="4229100" y="3186113"/>
            <a:ext cx="6858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Мои документы\Бабочки\B_Fly0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550" y="577153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Мои документы\Бабочки\B_Fly0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77">
            <a:off x="560046" y="5528646"/>
            <a:ext cx="6858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Мои документы\Бабочки\B_Fly09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Мои документы\Бабочки\B_Fly2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048">
            <a:off x="7804049" y="202926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017.radikal.ru/i432/1201/9b/1a3e8beb619b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5585" y="309551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s017.radikal.ru/i431/1201/4b/d3be93f859b3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911893"/>
            <a:ext cx="1905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1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36</Words>
  <Application>Microsoft Office PowerPoint</Application>
  <PresentationFormat>Экран (4:3)</PresentationFormat>
  <Paragraphs>18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      «Лестница, ведущая к небесам» Учись доброму,                                                      так худое  на ум не пойдет.                                                   (русская пословица) </vt:lpstr>
      <vt:lpstr>Слайд 2</vt:lpstr>
      <vt:lpstr>Слайд 3</vt:lpstr>
      <vt:lpstr>Цель образовательной программы</vt:lpstr>
      <vt:lpstr>Слайд 5</vt:lpstr>
      <vt:lpstr>Слайд 6</vt:lpstr>
      <vt:lpstr>-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Zekcer</dc:creator>
  <cp:lastModifiedBy>solo</cp:lastModifiedBy>
  <cp:revision>32</cp:revision>
  <dcterms:created xsi:type="dcterms:W3CDTF">2013-04-08T10:47:23Z</dcterms:created>
  <dcterms:modified xsi:type="dcterms:W3CDTF">2013-04-20T13:58:03Z</dcterms:modified>
</cp:coreProperties>
</file>